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2432" autoAdjust="0"/>
  </p:normalViewPr>
  <p:slideViewPr>
    <p:cSldViewPr showGuides="1">
      <p:cViewPr varScale="1">
        <p:scale>
          <a:sx n="95" d="100"/>
          <a:sy n="95" d="100"/>
        </p:scale>
        <p:origin x="9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3128962"/>
            <a:ext cx="48101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00808"/>
            <a:ext cx="11534775" cy="4038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80722" y="44371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93490" y="44234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376476" y="531125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99" y="2418953"/>
            <a:ext cx="11325225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2988677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370514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772448"/>
            <a:ext cx="28083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214576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844824"/>
            <a:ext cx="1143952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4077072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398620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830699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5252729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69129" y="4077072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669129" y="4398620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669129" y="4830699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669129" y="5252729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8362"/>
            <a:ext cx="11544300" cy="2581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3161064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482612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3914691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4336721"/>
            <a:ext cx="42484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78292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999840"/>
            <a:ext cx="16561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805350" y="3678292"/>
            <a:ext cx="193061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05350" y="3999840"/>
            <a:ext cx="193061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805350" y="4441968"/>
            <a:ext cx="193061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1424" y="4823804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2026-01-15T11:50:05Z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